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46" d="100"/>
          <a:sy n="146" d="100"/>
        </p:scale>
        <p:origin x="3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8295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On-screen Show (16:9)</PresentationFormat>
  <Paragraphs>16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PptxGenJS Presentation</dc:subject>
  <dc:creator>Fırat Önder Mutluer</dc:creator>
  <cp:lastModifiedBy>Makina</cp:lastModifiedBy>
  <cp:revision>2</cp:revision>
  <dcterms:created xsi:type="dcterms:W3CDTF">2020-10-09T11:32:07Z</dcterms:created>
  <dcterms:modified xsi:type="dcterms:W3CDTF">2020-10-09T20:16:58Z</dcterms:modified>
</cp:coreProperties>
</file>